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0" d="100"/>
          <a:sy n="80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4722-C056-FB9B-DFE7-47705B47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B0509-A115-A922-66B7-03860B082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140F1-B354-C26D-37C7-78039A64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1D0F5-347B-081A-2984-5823D12C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950F-66F0-A1EB-AF75-31934F31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6BC9-0A82-C469-3DC7-4F4B833D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FB7EB-7A60-7B4B-3BD2-33B729F46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2E4EA-4198-80D2-6A42-ED51D016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EF887-0EC2-C088-FF92-BA28F2F7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D6DE1-3AAC-888D-C914-57DF6BE7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2507A8-09A4-4AE0-3019-D8515E08F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F04DD-2188-8EBF-AFDE-095A0B512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F4EFE-1B3D-B856-C8A1-D623C84B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59A0-CD0F-ADA3-BCE9-22333E29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5420D-8786-A028-9AE4-A6156A3E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31F0-0EFC-787A-9CF0-F38DFC7B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E38C-2DCD-33D7-2C96-EE091BFFD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4555-258D-A967-98A9-E7692E34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C671-5EB2-8B5F-9A69-A66C8052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67DF-7C4F-8561-517F-D0D24ABB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5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A97F-01BA-C9CC-260A-4289362B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61E2E-2594-A0CE-07CF-B6381106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5A579-26B0-8135-B16E-8F358A8B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2A10B-6FC5-2E58-2612-38984EC7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A3A87-693A-E869-5F02-55B72E9A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AF5F-04A5-9242-5BF4-4627B239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A4D05-6282-CFE7-B026-40ED18A37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A81C7-EACB-FC5D-1DB4-842CC326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579A6-F872-AB01-A11D-E2DACE80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7A18F-2517-D1F7-75CE-C2BC7B1E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FD794-77FA-513D-98B1-1EC6ADAB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CBBB-BC6F-8562-3371-B38D2771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C24BF-F641-68C5-5EAD-124B59A0B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65695-30C9-B78B-9549-36C632208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68446-326D-BC6E-763A-EEB0A733C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4454A-DCD9-48AD-9325-C7C971282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12C1D-D070-FDDB-D619-B9B29413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2A5FB-6F47-05DD-C391-90E00B94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211BC-30A0-54E3-D9EF-00B28EF2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2041-01F2-F075-7E9A-7D5490EC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177E4-0896-2765-F604-C3C039C0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E3C73-40F6-9144-1AFF-553A95A6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484E3-E9C0-BBCE-E08B-658DD74F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4F164-2B26-DDDA-7401-78089DC2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48830-C2B6-8E45-115F-EBF0CA38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2EFDC-72AC-EA6E-65EB-0E149B5A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8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34CE-D9D0-3AD3-B38E-674F7ACE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9659-CB0E-977A-4541-C7D90DE2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66497-8EE9-7FDA-B4E8-6D3D1CA8A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436DF-BDD9-9C54-7149-6462998E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E50CA-A021-5E39-E5F3-748688EB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4DA77-F825-078D-83E1-9B5AC255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079D-227A-7ABE-0347-2D07D91C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A6A87-EC89-F0B1-8E87-E2E2BE273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EBA45-C77F-A39C-E7BF-E2B54CEF3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10C0-A1C6-28F0-D87C-F013CF4F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60C0C-CD2B-B33B-86C8-138823A2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B20B-C277-5BEA-1D8E-C206DC65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5D144-ADF2-5D8E-656F-41BF7754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685E1-8718-D6EF-2618-4B260B32B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746C2-ADB0-A2FF-42DB-AAA5D941B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ADDFC-DFAE-4E83-BB81-723226F2F43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8B41-E4C2-78A6-78DA-1AB864405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53FA5-EB90-0D7A-0937-3379727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E6E84-B715-46FF-B80A-B75A35DA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CA4C-7CDA-E3B6-C3DB-6A722C248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9B6C4-735B-6C0A-011B-0D1C0D5C1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frame of school supplies&#10;&#10;Description automatically generated">
            <a:extLst>
              <a:ext uri="{FF2B5EF4-FFF2-40B4-BE49-F238E27FC236}">
                <a16:creationId xmlns:a16="http://schemas.microsoft.com/office/drawing/2014/main" id="{C27E1580-87F4-4D81-D60A-76184A057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9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6FAB3-6C6E-4B86-56C0-1ECE67E103E9}"/>
              </a:ext>
            </a:extLst>
          </p:cNvPr>
          <p:cNvSpPr txBox="1"/>
          <p:nvPr/>
        </p:nvSpPr>
        <p:spPr>
          <a:xfrm>
            <a:off x="2899612" y="1061591"/>
            <a:ext cx="5317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Lucida Calligraphy" panose="03010101010101010101" pitchFamily="66" charset="0"/>
              </a:rPr>
              <a:t>Fun-n-Games Store: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Lucida Calligraphy" panose="03010101010101010101" pitchFamily="66" charset="0"/>
              </a:rPr>
              <a:t>A Store for Teachers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140D4-C338-BDFB-0A63-8506D049B2D9}"/>
              </a:ext>
            </a:extLst>
          </p:cNvPr>
          <p:cNvSpPr txBox="1"/>
          <p:nvPr/>
        </p:nvSpPr>
        <p:spPr>
          <a:xfrm>
            <a:off x="1524000" y="2316163"/>
            <a:ext cx="9003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Lucida Calligraphy" panose="03010101010101010101" pitchFamily="66" charset="0"/>
              </a:rPr>
              <a:t>The Fun-n-Games store is a store online for teachers and other educators to purchase games and activities on a wide variety of skills including math, phonics, reading, and many more.  The games are easy to download and prepare and require a minimal amount of preparation.  They are aligned to the Common Core Standards and work with students on a wide range of skill levels.</a:t>
            </a:r>
          </a:p>
        </p:txBody>
      </p:sp>
    </p:spTree>
    <p:extLst>
      <p:ext uri="{BB962C8B-B14F-4D97-AF65-F5344CB8AC3E}">
        <p14:creationId xmlns:p14="http://schemas.microsoft.com/office/powerpoint/2010/main" val="177869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Vogeler</dc:creator>
  <cp:lastModifiedBy>Martha Vogeler</cp:lastModifiedBy>
  <cp:revision>3</cp:revision>
  <dcterms:created xsi:type="dcterms:W3CDTF">2024-03-20T16:04:47Z</dcterms:created>
  <dcterms:modified xsi:type="dcterms:W3CDTF">2024-03-20T16:15:31Z</dcterms:modified>
</cp:coreProperties>
</file>